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11"/>
  </p:handoutMasterIdLst>
  <p:sldIdLst>
    <p:sldId id="257" r:id="rId2"/>
    <p:sldId id="258" r:id="rId3"/>
    <p:sldId id="259" r:id="rId4"/>
    <p:sldId id="260" r:id="rId5"/>
    <p:sldId id="262" r:id="rId6"/>
    <p:sldId id="263" r:id="rId7"/>
    <p:sldId id="264" r:id="rId8"/>
    <p:sldId id="265" r:id="rId9"/>
    <p:sldId id="266"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9"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1" d="100"/>
          <a:sy n="71" d="100"/>
        </p:scale>
        <p:origin x="-72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9C65AC5-9E88-2247-9953-4B7957691217}" type="datetimeFigureOut">
              <a:rPr lang="en-US" smtClean="0"/>
              <a:t>6/9/17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75BC32A-50ED-5546-8DEA-B19D223EA9AC}" type="slidenum">
              <a:rPr lang="en-US" smtClean="0"/>
              <a:t>‹#›</a:t>
            </a:fld>
            <a:endParaRPr lang="en-US"/>
          </a:p>
        </p:txBody>
      </p:sp>
    </p:spTree>
    <p:extLst>
      <p:ext uri="{BB962C8B-B14F-4D97-AF65-F5344CB8AC3E}">
        <p14:creationId xmlns:p14="http://schemas.microsoft.com/office/powerpoint/2010/main" val="85535419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7FBA3E-D589-7044-8835-A3098A1534A8}" type="datetimeFigureOut">
              <a:rPr lang="en-US" smtClean="0"/>
              <a:t>6/9/17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A6103B-49B0-1C43-A518-559B92219EF2}" type="slidenum">
              <a:rPr lang="en-US" smtClean="0"/>
              <a:t>‹#›</a:t>
            </a:fld>
            <a:endParaRPr lang="en-US"/>
          </a:p>
        </p:txBody>
      </p:sp>
    </p:spTree>
    <p:extLst>
      <p:ext uri="{BB962C8B-B14F-4D97-AF65-F5344CB8AC3E}">
        <p14:creationId xmlns:p14="http://schemas.microsoft.com/office/powerpoint/2010/main" val="2773999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7FBA3E-D589-7044-8835-A3098A1534A8}" type="datetimeFigureOut">
              <a:rPr lang="en-US" smtClean="0"/>
              <a:t>6/9/17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A6103B-49B0-1C43-A518-559B92219EF2}" type="slidenum">
              <a:rPr lang="en-US" smtClean="0"/>
              <a:t>‹#›</a:t>
            </a:fld>
            <a:endParaRPr lang="en-US"/>
          </a:p>
        </p:txBody>
      </p:sp>
    </p:spTree>
    <p:extLst>
      <p:ext uri="{BB962C8B-B14F-4D97-AF65-F5344CB8AC3E}">
        <p14:creationId xmlns:p14="http://schemas.microsoft.com/office/powerpoint/2010/main" val="59945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7FBA3E-D589-7044-8835-A3098A1534A8}" type="datetimeFigureOut">
              <a:rPr lang="en-US" smtClean="0"/>
              <a:t>6/9/17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A6103B-49B0-1C43-A518-559B92219EF2}" type="slidenum">
              <a:rPr lang="en-US" smtClean="0"/>
              <a:t>‹#›</a:t>
            </a:fld>
            <a:endParaRPr lang="en-US"/>
          </a:p>
        </p:txBody>
      </p:sp>
    </p:spTree>
    <p:extLst>
      <p:ext uri="{BB962C8B-B14F-4D97-AF65-F5344CB8AC3E}">
        <p14:creationId xmlns:p14="http://schemas.microsoft.com/office/powerpoint/2010/main" val="2073114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7FBA3E-D589-7044-8835-A3098A1534A8}" type="datetimeFigureOut">
              <a:rPr lang="en-US" smtClean="0"/>
              <a:t>6/9/17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A6103B-49B0-1C43-A518-559B92219EF2}" type="slidenum">
              <a:rPr lang="en-US" smtClean="0"/>
              <a:t>‹#›</a:t>
            </a:fld>
            <a:endParaRPr lang="en-US"/>
          </a:p>
        </p:txBody>
      </p:sp>
    </p:spTree>
    <p:extLst>
      <p:ext uri="{BB962C8B-B14F-4D97-AF65-F5344CB8AC3E}">
        <p14:creationId xmlns:p14="http://schemas.microsoft.com/office/powerpoint/2010/main" val="1624539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7FBA3E-D589-7044-8835-A3098A1534A8}" type="datetimeFigureOut">
              <a:rPr lang="en-US" smtClean="0"/>
              <a:t>6/9/17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A6103B-49B0-1C43-A518-559B92219EF2}" type="slidenum">
              <a:rPr lang="en-US" smtClean="0"/>
              <a:t>‹#›</a:t>
            </a:fld>
            <a:endParaRPr lang="en-US"/>
          </a:p>
        </p:txBody>
      </p:sp>
    </p:spTree>
    <p:extLst>
      <p:ext uri="{BB962C8B-B14F-4D97-AF65-F5344CB8AC3E}">
        <p14:creationId xmlns:p14="http://schemas.microsoft.com/office/powerpoint/2010/main" val="3516757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7FBA3E-D589-7044-8835-A3098A1534A8}" type="datetimeFigureOut">
              <a:rPr lang="en-US" smtClean="0"/>
              <a:t>6/9/17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A6103B-49B0-1C43-A518-559B92219EF2}" type="slidenum">
              <a:rPr lang="en-US" smtClean="0"/>
              <a:t>‹#›</a:t>
            </a:fld>
            <a:endParaRPr lang="en-US"/>
          </a:p>
        </p:txBody>
      </p:sp>
    </p:spTree>
    <p:extLst>
      <p:ext uri="{BB962C8B-B14F-4D97-AF65-F5344CB8AC3E}">
        <p14:creationId xmlns:p14="http://schemas.microsoft.com/office/powerpoint/2010/main" val="1645963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7FBA3E-D589-7044-8835-A3098A1534A8}" type="datetimeFigureOut">
              <a:rPr lang="en-US" smtClean="0"/>
              <a:t>6/9/17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A6103B-49B0-1C43-A518-559B92219EF2}" type="slidenum">
              <a:rPr lang="en-US" smtClean="0"/>
              <a:t>‹#›</a:t>
            </a:fld>
            <a:endParaRPr lang="en-US"/>
          </a:p>
        </p:txBody>
      </p:sp>
    </p:spTree>
    <p:extLst>
      <p:ext uri="{BB962C8B-B14F-4D97-AF65-F5344CB8AC3E}">
        <p14:creationId xmlns:p14="http://schemas.microsoft.com/office/powerpoint/2010/main" val="1713694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7FBA3E-D589-7044-8835-A3098A1534A8}" type="datetimeFigureOut">
              <a:rPr lang="en-US" smtClean="0"/>
              <a:t>6/9/17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A6103B-49B0-1C43-A518-559B92219EF2}" type="slidenum">
              <a:rPr lang="en-US" smtClean="0"/>
              <a:t>‹#›</a:t>
            </a:fld>
            <a:endParaRPr lang="en-US"/>
          </a:p>
        </p:txBody>
      </p:sp>
    </p:spTree>
    <p:extLst>
      <p:ext uri="{BB962C8B-B14F-4D97-AF65-F5344CB8AC3E}">
        <p14:creationId xmlns:p14="http://schemas.microsoft.com/office/powerpoint/2010/main" val="3218798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7FBA3E-D589-7044-8835-A3098A1534A8}" type="datetimeFigureOut">
              <a:rPr lang="en-US" smtClean="0"/>
              <a:t>6/9/17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A6103B-49B0-1C43-A518-559B92219EF2}" type="slidenum">
              <a:rPr lang="en-US" smtClean="0"/>
              <a:t>‹#›</a:t>
            </a:fld>
            <a:endParaRPr lang="en-US"/>
          </a:p>
        </p:txBody>
      </p:sp>
    </p:spTree>
    <p:extLst>
      <p:ext uri="{BB962C8B-B14F-4D97-AF65-F5344CB8AC3E}">
        <p14:creationId xmlns:p14="http://schemas.microsoft.com/office/powerpoint/2010/main" val="407639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7FBA3E-D589-7044-8835-A3098A1534A8}" type="datetimeFigureOut">
              <a:rPr lang="en-US" smtClean="0"/>
              <a:t>6/9/17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A6103B-49B0-1C43-A518-559B92219EF2}" type="slidenum">
              <a:rPr lang="en-US" smtClean="0"/>
              <a:t>‹#›</a:t>
            </a:fld>
            <a:endParaRPr lang="en-US"/>
          </a:p>
        </p:txBody>
      </p:sp>
    </p:spTree>
    <p:extLst>
      <p:ext uri="{BB962C8B-B14F-4D97-AF65-F5344CB8AC3E}">
        <p14:creationId xmlns:p14="http://schemas.microsoft.com/office/powerpoint/2010/main" val="3295177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7FBA3E-D589-7044-8835-A3098A1534A8}" type="datetimeFigureOut">
              <a:rPr lang="en-US" smtClean="0"/>
              <a:t>6/9/17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A6103B-49B0-1C43-A518-559B92219EF2}" type="slidenum">
              <a:rPr lang="en-US" smtClean="0"/>
              <a:t>‹#›</a:t>
            </a:fld>
            <a:endParaRPr lang="en-US"/>
          </a:p>
        </p:txBody>
      </p:sp>
    </p:spTree>
    <p:extLst>
      <p:ext uri="{BB962C8B-B14F-4D97-AF65-F5344CB8AC3E}">
        <p14:creationId xmlns:p14="http://schemas.microsoft.com/office/powerpoint/2010/main" val="102201029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7FBA3E-D589-7044-8835-A3098A1534A8}" type="datetimeFigureOut">
              <a:rPr lang="en-US" smtClean="0"/>
              <a:t>6/9/17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A6103B-49B0-1C43-A518-559B92219EF2}" type="slidenum">
              <a:rPr lang="en-US" smtClean="0"/>
              <a:t>‹#›</a:t>
            </a:fld>
            <a:endParaRPr lang="en-US"/>
          </a:p>
        </p:txBody>
      </p:sp>
    </p:spTree>
    <p:extLst>
      <p:ext uri="{BB962C8B-B14F-4D97-AF65-F5344CB8AC3E}">
        <p14:creationId xmlns:p14="http://schemas.microsoft.com/office/powerpoint/2010/main" val="3512761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essay, </a:t>
            </a:r>
            <a:r>
              <a:rPr lang="en-US" dirty="0" err="1" smtClean="0"/>
              <a:t>freewrites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Date and number all of your </a:t>
            </a:r>
            <a:r>
              <a:rPr lang="en-US" dirty="0" err="1" smtClean="0"/>
              <a:t>freewrites</a:t>
            </a:r>
            <a:r>
              <a:rPr lang="en-US" dirty="0" smtClean="0"/>
              <a:t> – you do not need to copy down the prompt. You will not be required to share any of these in class. </a:t>
            </a:r>
            <a:r>
              <a:rPr lang="en-US" dirty="0"/>
              <a:t>Spend 10-15 minutes on each prompt.  You will have to class periods to work on this and will need to spend some time working on this at home to be finished by the start of class on Wednesday.  </a:t>
            </a:r>
          </a:p>
          <a:p>
            <a:pPr marL="0" indent="0">
              <a:buNone/>
            </a:pPr>
            <a:endParaRPr lang="en-US" dirty="0" smtClean="0"/>
          </a:p>
          <a:p>
            <a:pPr marL="0" indent="0">
              <a:buNone/>
            </a:pPr>
            <a:endParaRPr lang="en-US" dirty="0" smtClean="0"/>
          </a:p>
          <a:p>
            <a:pPr marL="0" indent="0">
              <a:buNone/>
            </a:pPr>
            <a:endParaRPr lang="en-US" dirty="0"/>
          </a:p>
          <a:p>
            <a:pPr marL="0" indent="0">
              <a:buNone/>
            </a:pPr>
            <a:r>
              <a:rPr lang="en-US" dirty="0" smtClean="0"/>
              <a:t>#1  - What would you title your autobiography? After crafting a title, write about why this title would be appropriate to capture you and your experiences. </a:t>
            </a:r>
          </a:p>
          <a:p>
            <a:pPr marL="0" indent="0">
              <a:buNone/>
            </a:pPr>
            <a:endParaRPr lang="en-US" dirty="0" smtClean="0"/>
          </a:p>
        </p:txBody>
      </p:sp>
    </p:spTree>
    <p:extLst>
      <p:ext uri="{BB962C8B-B14F-4D97-AF65-F5344CB8AC3E}">
        <p14:creationId xmlns:p14="http://schemas.microsoft.com/office/powerpoint/2010/main" val="724737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essay, </a:t>
            </a:r>
            <a:r>
              <a:rPr lang="en-US" dirty="0" err="1" smtClean="0"/>
              <a:t>freewrites</a:t>
            </a:r>
            <a:endParaRPr lang="en-US" dirty="0"/>
          </a:p>
        </p:txBody>
      </p:sp>
      <p:sp>
        <p:nvSpPr>
          <p:cNvPr id="3" name="Content Placeholder 2"/>
          <p:cNvSpPr>
            <a:spLocks noGrp="1"/>
          </p:cNvSpPr>
          <p:nvPr>
            <p:ph idx="1"/>
          </p:nvPr>
        </p:nvSpPr>
        <p:spPr/>
        <p:txBody>
          <a:bodyPr/>
          <a:lstStyle/>
          <a:p>
            <a:pPr marL="0" indent="0">
              <a:buNone/>
            </a:pPr>
            <a:r>
              <a:rPr lang="en-US" dirty="0" smtClean="0"/>
              <a:t>Date and number all of your </a:t>
            </a:r>
            <a:r>
              <a:rPr lang="en-US" dirty="0" err="1" smtClean="0"/>
              <a:t>freewrites</a:t>
            </a:r>
            <a:r>
              <a:rPr lang="en-US" dirty="0" smtClean="0"/>
              <a:t> – you do not need to copy down the prompt. You will not be required to share any of these in class. </a:t>
            </a:r>
          </a:p>
          <a:p>
            <a:pPr marL="0" indent="0">
              <a:buNone/>
            </a:pPr>
            <a:endParaRPr lang="en-US" dirty="0"/>
          </a:p>
          <a:p>
            <a:pPr marL="0" indent="0">
              <a:buNone/>
            </a:pPr>
            <a:r>
              <a:rPr lang="en-US" dirty="0" smtClean="0"/>
              <a:t>#2 – What outrages you? Write about an issue that gets your blood boiling, be it personal, local, national, international, or some combination.   </a:t>
            </a:r>
          </a:p>
          <a:p>
            <a:pPr marL="0" indent="0">
              <a:buNone/>
            </a:pPr>
            <a:endParaRPr lang="en-US" dirty="0" smtClean="0"/>
          </a:p>
        </p:txBody>
      </p:sp>
    </p:spTree>
    <p:extLst>
      <p:ext uri="{BB962C8B-B14F-4D97-AF65-F5344CB8AC3E}">
        <p14:creationId xmlns:p14="http://schemas.microsoft.com/office/powerpoint/2010/main" val="4196154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essay, </a:t>
            </a:r>
            <a:r>
              <a:rPr lang="en-US" dirty="0" err="1" smtClean="0"/>
              <a:t>freewrites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Date and number all of your </a:t>
            </a:r>
            <a:r>
              <a:rPr lang="en-US" dirty="0" err="1" smtClean="0"/>
              <a:t>freewrites</a:t>
            </a:r>
            <a:r>
              <a:rPr lang="en-US" dirty="0" smtClean="0"/>
              <a:t> – you do not need to copy down the prompt. You will not be required to share any of these in class. </a:t>
            </a:r>
            <a:r>
              <a:rPr lang="en-US" dirty="0" smtClean="0"/>
              <a:t>Spend 10-15 minutes on each prompt.  You will have to class periods to work on this and will need to spend some time working on this at hom</a:t>
            </a:r>
            <a:r>
              <a:rPr lang="en-US" dirty="0" smtClean="0"/>
              <a:t>e to be finished by the start of class on Wednesday.  </a:t>
            </a:r>
            <a:endParaRPr lang="en-US" dirty="0" smtClean="0"/>
          </a:p>
          <a:p>
            <a:pPr marL="0" indent="0">
              <a:buNone/>
            </a:pPr>
            <a:endParaRPr lang="en-US" dirty="0"/>
          </a:p>
          <a:p>
            <a:pPr marL="0" indent="0">
              <a:buNone/>
            </a:pPr>
            <a:r>
              <a:rPr lang="en-US" dirty="0" smtClean="0"/>
              <a:t>#3 – What do you want to get out of college? Identify and explain your college goals.  If you are unsure about whether or not you want to go to college, discuss your conflicting ideas.  </a:t>
            </a:r>
          </a:p>
        </p:txBody>
      </p:sp>
    </p:spTree>
    <p:extLst>
      <p:ext uri="{BB962C8B-B14F-4D97-AF65-F5344CB8AC3E}">
        <p14:creationId xmlns:p14="http://schemas.microsoft.com/office/powerpoint/2010/main" val="2291981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essay, </a:t>
            </a:r>
            <a:r>
              <a:rPr lang="en-US" dirty="0" err="1" smtClean="0"/>
              <a:t>freewrites</a:t>
            </a:r>
            <a:endParaRPr lang="en-US" dirty="0"/>
          </a:p>
        </p:txBody>
      </p:sp>
      <p:sp>
        <p:nvSpPr>
          <p:cNvPr id="3" name="Content Placeholder 2"/>
          <p:cNvSpPr>
            <a:spLocks noGrp="1"/>
          </p:cNvSpPr>
          <p:nvPr>
            <p:ph idx="1"/>
          </p:nvPr>
        </p:nvSpPr>
        <p:spPr/>
        <p:txBody>
          <a:bodyPr/>
          <a:lstStyle/>
          <a:p>
            <a:pPr marL="0" indent="0">
              <a:buNone/>
            </a:pPr>
            <a:r>
              <a:rPr lang="en-US" dirty="0" smtClean="0"/>
              <a:t>Date and number all of your </a:t>
            </a:r>
            <a:r>
              <a:rPr lang="en-US" dirty="0" err="1" smtClean="0"/>
              <a:t>freewrites</a:t>
            </a:r>
            <a:r>
              <a:rPr lang="en-US" dirty="0" smtClean="0"/>
              <a:t> – you do not need to copy down the prompt. You will not be required to share any of these in class. </a:t>
            </a:r>
          </a:p>
          <a:p>
            <a:pPr marL="0" indent="0">
              <a:buNone/>
            </a:pPr>
            <a:endParaRPr lang="en-US" dirty="0"/>
          </a:p>
          <a:p>
            <a:pPr marL="0" indent="0">
              <a:buNone/>
            </a:pPr>
            <a:r>
              <a:rPr lang="en-US" dirty="0" smtClean="0"/>
              <a:t>#4 – List 8-10 favorite books / TV shows / movies. Star your favorite, and write about one character that is important to you and why.    </a:t>
            </a:r>
          </a:p>
        </p:txBody>
      </p:sp>
    </p:spTree>
    <p:extLst>
      <p:ext uri="{BB962C8B-B14F-4D97-AF65-F5344CB8AC3E}">
        <p14:creationId xmlns:p14="http://schemas.microsoft.com/office/powerpoint/2010/main" val="95344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essay, </a:t>
            </a:r>
            <a:r>
              <a:rPr lang="en-US" dirty="0" err="1" smtClean="0"/>
              <a:t>freewrites</a:t>
            </a:r>
            <a:endParaRPr lang="en-US" dirty="0"/>
          </a:p>
        </p:txBody>
      </p:sp>
      <p:sp>
        <p:nvSpPr>
          <p:cNvPr id="3" name="Content Placeholder 2"/>
          <p:cNvSpPr>
            <a:spLocks noGrp="1"/>
          </p:cNvSpPr>
          <p:nvPr>
            <p:ph idx="1"/>
          </p:nvPr>
        </p:nvSpPr>
        <p:spPr/>
        <p:txBody>
          <a:bodyPr/>
          <a:lstStyle/>
          <a:p>
            <a:pPr marL="0" indent="0">
              <a:buNone/>
            </a:pPr>
            <a:r>
              <a:rPr lang="en-US" dirty="0" smtClean="0"/>
              <a:t>Date and number all of your </a:t>
            </a:r>
            <a:r>
              <a:rPr lang="en-US" dirty="0" err="1" smtClean="0"/>
              <a:t>freewrites</a:t>
            </a:r>
            <a:r>
              <a:rPr lang="en-US" dirty="0" smtClean="0"/>
              <a:t> – you do not need to copy down the prompt. You will not be required to share any of these in class. </a:t>
            </a:r>
          </a:p>
          <a:p>
            <a:pPr marL="0" indent="0">
              <a:buNone/>
            </a:pPr>
            <a:endParaRPr lang="en-US" dirty="0"/>
          </a:p>
          <a:p>
            <a:pPr marL="0" indent="0">
              <a:buNone/>
            </a:pPr>
            <a:r>
              <a:rPr lang="en-US" dirty="0" smtClean="0"/>
              <a:t>#5 – Describe an ethical, intellectual, or physical risk that you took.  What impact did the experience have on you?  </a:t>
            </a:r>
          </a:p>
        </p:txBody>
      </p:sp>
    </p:spTree>
    <p:extLst>
      <p:ext uri="{BB962C8B-B14F-4D97-AF65-F5344CB8AC3E}">
        <p14:creationId xmlns:p14="http://schemas.microsoft.com/office/powerpoint/2010/main" val="4070285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essay, </a:t>
            </a:r>
            <a:r>
              <a:rPr lang="en-US" dirty="0" err="1" smtClean="0"/>
              <a:t>freewrites</a:t>
            </a:r>
            <a:endParaRPr lang="en-US" dirty="0"/>
          </a:p>
        </p:txBody>
      </p:sp>
      <p:sp>
        <p:nvSpPr>
          <p:cNvPr id="3" name="Content Placeholder 2"/>
          <p:cNvSpPr>
            <a:spLocks noGrp="1"/>
          </p:cNvSpPr>
          <p:nvPr>
            <p:ph idx="1"/>
          </p:nvPr>
        </p:nvSpPr>
        <p:spPr/>
        <p:txBody>
          <a:bodyPr/>
          <a:lstStyle/>
          <a:p>
            <a:pPr marL="0" indent="0">
              <a:buNone/>
            </a:pPr>
            <a:r>
              <a:rPr lang="en-US" dirty="0" smtClean="0"/>
              <a:t>Date and number all of your </a:t>
            </a:r>
            <a:r>
              <a:rPr lang="en-US" dirty="0" err="1" smtClean="0"/>
              <a:t>freewrites</a:t>
            </a:r>
            <a:r>
              <a:rPr lang="en-US" dirty="0" smtClean="0"/>
              <a:t> – you do not need to copy down the prompt. You will not be required to share any of these in class. </a:t>
            </a:r>
          </a:p>
          <a:p>
            <a:pPr marL="0" indent="0">
              <a:buNone/>
            </a:pPr>
            <a:endParaRPr lang="en-US" dirty="0"/>
          </a:p>
          <a:p>
            <a:pPr marL="0" indent="0">
              <a:buNone/>
            </a:pPr>
            <a:r>
              <a:rPr lang="en-US" dirty="0" smtClean="0"/>
              <a:t>#6 – Describe a particularly memorable place and subtly convey why it remains with you.  Try to describe a spot that is not a favorite but memorable all the same.  </a:t>
            </a:r>
          </a:p>
        </p:txBody>
      </p:sp>
    </p:spTree>
    <p:extLst>
      <p:ext uri="{BB962C8B-B14F-4D97-AF65-F5344CB8AC3E}">
        <p14:creationId xmlns:p14="http://schemas.microsoft.com/office/powerpoint/2010/main" val="2986620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essay, </a:t>
            </a:r>
            <a:r>
              <a:rPr lang="en-US" dirty="0" err="1" smtClean="0"/>
              <a:t>freewrites</a:t>
            </a:r>
            <a:endParaRPr lang="en-US" dirty="0"/>
          </a:p>
        </p:txBody>
      </p:sp>
      <p:sp>
        <p:nvSpPr>
          <p:cNvPr id="3" name="Content Placeholder 2"/>
          <p:cNvSpPr>
            <a:spLocks noGrp="1"/>
          </p:cNvSpPr>
          <p:nvPr>
            <p:ph idx="1"/>
          </p:nvPr>
        </p:nvSpPr>
        <p:spPr/>
        <p:txBody>
          <a:bodyPr/>
          <a:lstStyle/>
          <a:p>
            <a:pPr marL="0" indent="0">
              <a:buNone/>
            </a:pPr>
            <a:r>
              <a:rPr lang="en-US" dirty="0" smtClean="0"/>
              <a:t>Date and number all of your </a:t>
            </a:r>
            <a:r>
              <a:rPr lang="en-US" dirty="0" err="1" smtClean="0"/>
              <a:t>freewrites</a:t>
            </a:r>
            <a:r>
              <a:rPr lang="en-US" dirty="0" smtClean="0"/>
              <a:t> – you do not need to copy down the prompt. You will not be required to share any of these in class. </a:t>
            </a:r>
          </a:p>
          <a:p>
            <a:pPr marL="0" indent="0">
              <a:buNone/>
            </a:pPr>
            <a:endParaRPr lang="en-US" dirty="0"/>
          </a:p>
          <a:p>
            <a:pPr marL="0" indent="0">
              <a:buNone/>
            </a:pPr>
            <a:r>
              <a:rPr lang="en-US" dirty="0" smtClean="0"/>
              <a:t>#7 – Recall an event when someone influenced you.  What happened? What did you learn? The experience could be positive or negative.  </a:t>
            </a:r>
          </a:p>
        </p:txBody>
      </p:sp>
    </p:spTree>
    <p:extLst>
      <p:ext uri="{BB962C8B-B14F-4D97-AF65-F5344CB8AC3E}">
        <p14:creationId xmlns:p14="http://schemas.microsoft.com/office/powerpoint/2010/main" val="3450549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essay, </a:t>
            </a:r>
            <a:r>
              <a:rPr lang="en-US" dirty="0" err="1" smtClean="0"/>
              <a:t>freewrites</a:t>
            </a:r>
            <a:endParaRPr lang="en-US" dirty="0"/>
          </a:p>
        </p:txBody>
      </p:sp>
      <p:sp>
        <p:nvSpPr>
          <p:cNvPr id="3" name="Content Placeholder 2"/>
          <p:cNvSpPr>
            <a:spLocks noGrp="1"/>
          </p:cNvSpPr>
          <p:nvPr>
            <p:ph idx="1"/>
          </p:nvPr>
        </p:nvSpPr>
        <p:spPr/>
        <p:txBody>
          <a:bodyPr/>
          <a:lstStyle/>
          <a:p>
            <a:pPr marL="0" indent="0">
              <a:buNone/>
            </a:pPr>
            <a:r>
              <a:rPr lang="en-US" dirty="0" smtClean="0"/>
              <a:t>Date and number all of your </a:t>
            </a:r>
            <a:r>
              <a:rPr lang="en-US" dirty="0" err="1" smtClean="0"/>
              <a:t>freewrites</a:t>
            </a:r>
            <a:r>
              <a:rPr lang="en-US" dirty="0" smtClean="0"/>
              <a:t> – you do not need to copy down the prompt. You will not be required to share any of these in class. </a:t>
            </a:r>
          </a:p>
          <a:p>
            <a:pPr marL="0" indent="0">
              <a:buNone/>
            </a:pPr>
            <a:endParaRPr lang="en-US" dirty="0"/>
          </a:p>
          <a:p>
            <a:pPr marL="0" indent="0">
              <a:buNone/>
            </a:pPr>
            <a:r>
              <a:rPr lang="en-US" dirty="0" smtClean="0"/>
              <a:t>#8 – What makes you distinct from others? How do you add to the diversity of your class? Your future college? </a:t>
            </a:r>
          </a:p>
        </p:txBody>
      </p:sp>
    </p:spTree>
    <p:extLst>
      <p:ext uri="{BB962C8B-B14F-4D97-AF65-F5344CB8AC3E}">
        <p14:creationId xmlns:p14="http://schemas.microsoft.com/office/powerpoint/2010/main" val="584868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essay, </a:t>
            </a:r>
            <a:r>
              <a:rPr lang="en-US" dirty="0" err="1" smtClean="0"/>
              <a:t>freewrites</a:t>
            </a:r>
            <a:endParaRPr lang="en-US" dirty="0"/>
          </a:p>
        </p:txBody>
      </p:sp>
      <p:sp>
        <p:nvSpPr>
          <p:cNvPr id="3" name="Content Placeholder 2"/>
          <p:cNvSpPr>
            <a:spLocks noGrp="1"/>
          </p:cNvSpPr>
          <p:nvPr>
            <p:ph idx="1"/>
          </p:nvPr>
        </p:nvSpPr>
        <p:spPr/>
        <p:txBody>
          <a:bodyPr/>
          <a:lstStyle/>
          <a:p>
            <a:pPr marL="0" indent="0">
              <a:buNone/>
            </a:pPr>
            <a:r>
              <a:rPr lang="en-US" dirty="0" smtClean="0"/>
              <a:t>Date and number all of your </a:t>
            </a:r>
            <a:r>
              <a:rPr lang="en-US" dirty="0" err="1" smtClean="0"/>
              <a:t>freewrites</a:t>
            </a:r>
            <a:r>
              <a:rPr lang="en-US" dirty="0" smtClean="0"/>
              <a:t> – you do not need to copy down the prompt. You will not be required to share any of these in class. </a:t>
            </a:r>
          </a:p>
          <a:p>
            <a:pPr marL="0" indent="0">
              <a:buNone/>
            </a:pPr>
            <a:endParaRPr lang="en-US" dirty="0"/>
          </a:p>
          <a:p>
            <a:pPr marL="0" indent="0">
              <a:buNone/>
            </a:pPr>
            <a:r>
              <a:rPr lang="en-US" dirty="0" smtClean="0"/>
              <a:t>#9 – Given your educational goals (FW#3), how have you prepared yourself to achieve them?  Cite specific activities </a:t>
            </a:r>
            <a:r>
              <a:rPr lang="en-US" smtClean="0"/>
              <a:t>and experiences?  </a:t>
            </a:r>
            <a:endParaRPr lang="en-US" dirty="0" smtClean="0"/>
          </a:p>
        </p:txBody>
      </p:sp>
    </p:spTree>
    <p:extLst>
      <p:ext uri="{BB962C8B-B14F-4D97-AF65-F5344CB8AC3E}">
        <p14:creationId xmlns:p14="http://schemas.microsoft.com/office/powerpoint/2010/main" val="34330946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2653</TotalTime>
  <Words>670</Words>
  <Application>Microsoft Macintosh PowerPoint</Application>
  <PresentationFormat>On-screen Show (4:3)</PresentationFormat>
  <Paragraphs>38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personal essay, freewrites</vt:lpstr>
      <vt:lpstr>personal essay, freewrites</vt:lpstr>
      <vt:lpstr>personal essay, freewrites</vt:lpstr>
      <vt:lpstr>personal essay, freewrites</vt:lpstr>
      <vt:lpstr>personal essay, freewrites</vt:lpstr>
      <vt:lpstr>personal essay, freewrites</vt:lpstr>
      <vt:lpstr>personal essay, freewrites</vt:lpstr>
      <vt:lpstr>personal essay, freewrites</vt:lpstr>
      <vt:lpstr>personal essay, freewrites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rts</dc:creator>
  <cp:lastModifiedBy>rts</cp:lastModifiedBy>
  <cp:revision>4</cp:revision>
  <cp:lastPrinted>2017-06-09T17:30:31Z</cp:lastPrinted>
  <dcterms:created xsi:type="dcterms:W3CDTF">2017-06-05T15:40:37Z</dcterms:created>
  <dcterms:modified xsi:type="dcterms:W3CDTF">2017-06-11T13:30:57Z</dcterms:modified>
</cp:coreProperties>
</file>