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7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6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8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2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9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6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2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D65F-6129-CF46-B753-BF1A1338A387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22D9-33EC-2541-9115-16972D15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0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“We Should All Be Feminists”</a:t>
            </a:r>
            <a:br>
              <a:rPr lang="en-US" dirty="0" smtClean="0"/>
            </a:br>
            <a:r>
              <a:rPr lang="en-US" dirty="0" err="1" smtClean="0"/>
              <a:t>Chimamanda</a:t>
            </a:r>
            <a:r>
              <a:rPr lang="en-US" dirty="0" smtClean="0"/>
              <a:t> </a:t>
            </a:r>
            <a:r>
              <a:rPr lang="en-US" dirty="0" err="1" smtClean="0"/>
              <a:t>Ngozi</a:t>
            </a:r>
            <a:r>
              <a:rPr lang="en-US" dirty="0" smtClean="0"/>
              <a:t> </a:t>
            </a:r>
            <a:r>
              <a:rPr lang="en-US" dirty="0" err="1" smtClean="0"/>
              <a:t>Adichie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read, underline and respond to specific phrases and ideas on the text with your thoughts, questions, and reactions.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“We Should All Be Feminists”</a:t>
            </a:r>
            <a:br>
              <a:rPr lang="en-US" dirty="0" smtClean="0"/>
            </a:br>
            <a:r>
              <a:rPr lang="en-US" dirty="0" err="1" smtClean="0"/>
              <a:t>Chimamanda</a:t>
            </a:r>
            <a:r>
              <a:rPr lang="en-US" dirty="0" smtClean="0"/>
              <a:t> </a:t>
            </a:r>
            <a:r>
              <a:rPr lang="en-US" dirty="0" err="1" smtClean="0"/>
              <a:t>Ngozi</a:t>
            </a:r>
            <a:r>
              <a:rPr lang="en-US" dirty="0" smtClean="0"/>
              <a:t> </a:t>
            </a:r>
            <a:r>
              <a:rPr lang="en-US" dirty="0" err="1" smtClean="0"/>
              <a:t>Adichie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read, underline and respond to specific phrases and ideas on the text with your thoughts, questions, and reactions.   </a:t>
            </a:r>
          </a:p>
          <a:p>
            <a:r>
              <a:rPr lang="en-US" dirty="0" smtClean="0"/>
              <a:t>Once you are finished – identify and provide specific examples of three different rhetorical strategies that she uses throughout the essay.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“We Should All Be Feminists”</a:t>
            </a:r>
            <a:br>
              <a:rPr lang="en-US" dirty="0" smtClean="0"/>
            </a:br>
            <a:r>
              <a:rPr lang="en-US" dirty="0" err="1" smtClean="0"/>
              <a:t>Chimamanda</a:t>
            </a:r>
            <a:r>
              <a:rPr lang="en-US" dirty="0" smtClean="0"/>
              <a:t> </a:t>
            </a:r>
            <a:r>
              <a:rPr lang="en-US" dirty="0" err="1" smtClean="0"/>
              <a:t>Ngozi</a:t>
            </a:r>
            <a:r>
              <a:rPr lang="en-US" dirty="0" smtClean="0"/>
              <a:t> </a:t>
            </a:r>
            <a:r>
              <a:rPr lang="en-US" dirty="0" err="1" smtClean="0"/>
              <a:t>Adichie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 read, underline and respond to specific phrases and ideas on the text with your thoughts, questions, and reactions.   </a:t>
            </a:r>
          </a:p>
          <a:p>
            <a:r>
              <a:rPr lang="en-US" dirty="0" smtClean="0"/>
              <a:t>Once you are finished – identify and provide specific examples of three different rhetorical strategies that she uses throughout the essay.</a:t>
            </a:r>
          </a:p>
          <a:p>
            <a:r>
              <a:rPr lang="en-US" dirty="0" smtClean="0"/>
              <a:t>In your opinion, which strategy is the most effective and why?  Which strategy is the least effective and why?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8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“We Should All Be Feminists”</a:t>
            </a:r>
            <a:br>
              <a:rPr lang="en-US" dirty="0" smtClean="0"/>
            </a:br>
            <a:r>
              <a:rPr lang="en-US" dirty="0" err="1" smtClean="0"/>
              <a:t>Chimamanda</a:t>
            </a:r>
            <a:r>
              <a:rPr lang="en-US" dirty="0" smtClean="0"/>
              <a:t> </a:t>
            </a:r>
            <a:r>
              <a:rPr lang="en-US" dirty="0" err="1" smtClean="0"/>
              <a:t>Ngozi</a:t>
            </a:r>
            <a:r>
              <a:rPr lang="en-US" dirty="0" smtClean="0"/>
              <a:t> </a:t>
            </a:r>
            <a:r>
              <a:rPr lang="en-US" dirty="0" err="1" smtClean="0"/>
              <a:t>Adichie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time that we have left, write a short personal essay in which you employ the strategy that you identified as the most effective in </a:t>
            </a:r>
            <a:r>
              <a:rPr lang="en-US" dirty="0" err="1" smtClean="0"/>
              <a:t>Adichie’s</a:t>
            </a:r>
            <a:r>
              <a:rPr lang="en-US" smtClean="0"/>
              <a:t> essay.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6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196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“We Should All Be Feminists” Chimamanda Ngozi Adichie</vt:lpstr>
      <vt:lpstr>“We Should All Be Feminists” Chimamanda Ngozi Adichie</vt:lpstr>
      <vt:lpstr>“We Should All Be Feminists” Chimamanda Ngozi Adichie</vt:lpstr>
      <vt:lpstr>“We Should All Be Feminists” Chimamanda Ngozi Adichie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rts</dc:creator>
  <cp:lastModifiedBy>rts</cp:lastModifiedBy>
  <cp:revision>2</cp:revision>
  <dcterms:created xsi:type="dcterms:W3CDTF">2017-05-30T17:04:11Z</dcterms:created>
  <dcterms:modified xsi:type="dcterms:W3CDTF">2017-05-30T17:25:54Z</dcterms:modified>
</cp:coreProperties>
</file>